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31A8E-14AD-4755-8367-C37F877C3BEF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E1BC-BFBA-45EC-A581-C868F5198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10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BD6D710-2F73-425C-ABB4-AFBC2BAB4494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603-915E-4C42-996F-50A19D0118EF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BDC0-6C39-4A3C-BE90-ADC7A2BA003E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BA9E-9E3B-4295-95B3-41601B4BA920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178044-FB98-4932-BCBB-6646418E5E07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CD7F-897B-4BE7-9213-52EB74615BF4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1455-76A3-495A-A4EA-E92BE0CA3E4A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6787-77A8-4C60-BF83-7D41B5E4E297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FFD8-32EF-43BB-B565-48FC2C2B86E3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EFA5336-06CF-403F-A3E4-88371CF8B6EE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5F47923-AD54-4EC8-A1DA-67F7F4AC97F1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B5D5A0-079E-4EC6-B150-78AA5D9A3007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Pr. Leila Kara Mostefa-Boussena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D707ED-F913-4E0D-AC7C-619019A8C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3538006"/>
          </a:xfrm>
        </p:spPr>
        <p:txBody>
          <a:bodyPr/>
          <a:lstStyle/>
          <a:p>
            <a:r>
              <a:rPr lang="fr-FR" sz="3600" dirty="0" err="1"/>
              <a:t>Medical</a:t>
            </a:r>
            <a:r>
              <a:rPr lang="fr-FR" sz="3600" dirty="0"/>
              <a:t> English</a:t>
            </a:r>
            <a:br>
              <a:rPr lang="fr-FR" sz="3600" dirty="0"/>
            </a:br>
            <a:r>
              <a:rPr lang="fr-FR" sz="3600" dirty="0" err="1"/>
              <a:t>CoronaVirus</a:t>
            </a:r>
            <a:br>
              <a:rPr lang="fr-FR" sz="3600" dirty="0"/>
            </a:br>
            <a:r>
              <a:rPr lang="fr-FR" sz="3600" dirty="0"/>
              <a:t>Covid19</a:t>
            </a:r>
            <a:br>
              <a:rPr lang="fr-FR" dirty="0"/>
            </a:br>
            <a:endParaRPr lang="fr-FR" sz="2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4B8C16A-12AC-4463-923F-7157880DE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2470" y="4265254"/>
            <a:ext cx="8045373" cy="742279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/>
              <a:t>Unit 2</a:t>
            </a:r>
            <a:br>
              <a:rPr lang="fr-FR" sz="2400" dirty="0"/>
            </a:br>
            <a:r>
              <a:rPr lang="fr-FR" sz="2400" dirty="0"/>
              <a:t>Part II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A4F6EC-195A-41F3-B037-9AB1AF3D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3639" y="6350335"/>
            <a:ext cx="2189410" cy="345796"/>
          </a:xfrm>
        </p:spPr>
        <p:txBody>
          <a:bodyPr/>
          <a:lstStyle/>
          <a:p>
            <a:r>
              <a:rPr lang="en-US" dirty="0"/>
              <a:t>Pr. Leila Kara </a:t>
            </a:r>
            <a:r>
              <a:rPr lang="en-US" dirty="0" err="1"/>
              <a:t>Mostefa-Boussena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7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90DD4C-1A8D-44D9-B98B-EA13EEABF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/>
              <a:t>Reading </a:t>
            </a:r>
            <a:r>
              <a:rPr lang="fr-FR" sz="2800" dirty="0" err="1"/>
              <a:t>Comprehension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59F86E-44E1-4816-9FF6-996FE79C3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Activity 1.</a:t>
            </a:r>
          </a:p>
          <a:p>
            <a:r>
              <a:rPr lang="fr-FR" dirty="0"/>
              <a:t>Read the article (The Coronavirus. PDF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answer</a:t>
            </a:r>
            <a:r>
              <a:rPr lang="fr-FR" dirty="0"/>
              <a:t> the questions)</a:t>
            </a:r>
          </a:p>
          <a:p>
            <a:r>
              <a:rPr lang="fr-FR" dirty="0"/>
              <a:t>Be sure to </a:t>
            </a:r>
            <a:r>
              <a:rPr lang="fr-FR" dirty="0" err="1"/>
              <a:t>write</a:t>
            </a:r>
            <a:r>
              <a:rPr lang="fr-FR" dirty="0"/>
              <a:t> down all </a:t>
            </a:r>
            <a:r>
              <a:rPr lang="fr-FR" dirty="0" err="1"/>
              <a:t>answers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reffering</a:t>
            </a:r>
            <a:r>
              <a:rPr lang="fr-FR" dirty="0"/>
              <a:t> to the correction page</a:t>
            </a:r>
          </a:p>
          <a:p>
            <a:r>
              <a:rPr lang="fr-FR" dirty="0"/>
              <a:t>Activity 2.</a:t>
            </a:r>
          </a:p>
          <a:p>
            <a:r>
              <a:rPr lang="fr-FR" dirty="0"/>
              <a:t>Complete the table </a:t>
            </a:r>
            <a:r>
              <a:rPr lang="fr-FR" dirty="0" err="1"/>
              <a:t>provided</a:t>
            </a:r>
            <a:r>
              <a:rPr lang="fr-FR" dirty="0"/>
              <a:t> in the PDF file, </a:t>
            </a:r>
            <a:r>
              <a:rPr lang="fr-FR" dirty="0" err="1"/>
              <a:t>then</a:t>
            </a:r>
            <a:r>
              <a:rPr lang="fr-FR" dirty="0"/>
              <a:t> do the </a:t>
            </a:r>
            <a:r>
              <a:rPr lang="fr-FR" dirty="0" err="1"/>
              <a:t>exercise</a:t>
            </a:r>
            <a:r>
              <a:rPr lang="fr-FR" dirty="0"/>
              <a:t>, Be sure to </a:t>
            </a:r>
            <a:r>
              <a:rPr lang="fr-FR" dirty="0" err="1"/>
              <a:t>understand</a:t>
            </a:r>
            <a:r>
              <a:rPr lang="fr-FR" dirty="0"/>
              <a:t> all </a:t>
            </a:r>
            <a:r>
              <a:rPr lang="fr-FR" dirty="0" err="1"/>
              <a:t>given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, </a:t>
            </a:r>
            <a:r>
              <a:rPr lang="fr-FR" dirty="0" err="1"/>
              <a:t>consult</a:t>
            </a:r>
            <a:r>
              <a:rPr lang="fr-FR" dirty="0"/>
              <a:t> the </a:t>
            </a:r>
            <a:r>
              <a:rPr lang="fr-FR" dirty="0" err="1"/>
              <a:t>dictionary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necessary</a:t>
            </a:r>
            <a:r>
              <a:rPr lang="fr-FR" dirty="0"/>
              <a:t>.</a:t>
            </a:r>
          </a:p>
          <a:p>
            <a:r>
              <a:rPr lang="fr-FR" dirty="0"/>
              <a:t>Check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answers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BC90C1-492E-41D3-9087-89114949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6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FA363B-0C26-44D8-9B25-6A24BA74E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2471"/>
          </a:xfrm>
        </p:spPr>
        <p:txBody>
          <a:bodyPr>
            <a:normAutofit/>
          </a:bodyPr>
          <a:lstStyle/>
          <a:p>
            <a:pPr algn="ctr"/>
            <a:r>
              <a:rPr lang="fr-FR" sz="3600" dirty="0" err="1"/>
              <a:t>Inquiries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D198D6-6F07-405C-960C-F950B525B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729" y="1184856"/>
            <a:ext cx="10178322" cy="3593591"/>
          </a:xfrm>
        </p:spPr>
        <p:txBody>
          <a:bodyPr/>
          <a:lstStyle/>
          <a:p>
            <a:r>
              <a:rPr lang="fr-FR" dirty="0"/>
              <a:t>In case of </a:t>
            </a:r>
            <a:r>
              <a:rPr lang="fr-FR" dirty="0" err="1"/>
              <a:t>problem</a:t>
            </a:r>
            <a:r>
              <a:rPr lang="fr-FR" dirty="0"/>
              <a:t> of </a:t>
            </a:r>
            <a:r>
              <a:rPr lang="fr-FR" dirty="0" err="1"/>
              <a:t>understanding</a:t>
            </a:r>
            <a:r>
              <a:rPr lang="fr-FR" dirty="0"/>
              <a:t>, </a:t>
            </a:r>
            <a:r>
              <a:rPr lang="fr-FR" dirty="0" err="1"/>
              <a:t>complete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table and </a:t>
            </a:r>
            <a:r>
              <a:rPr lang="fr-FR" dirty="0" err="1"/>
              <a:t>send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back to me on </a:t>
            </a:r>
            <a:r>
              <a:rPr lang="fr-FR" dirty="0" err="1"/>
              <a:t>ceil</a:t>
            </a:r>
            <a:r>
              <a:rPr lang="fr-FR" dirty="0"/>
              <a:t> mail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3C1137-185D-446F-8886-29FB610A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Pr. Leila Kara Mostefa-Boussena</a:t>
            </a:r>
            <a:endParaRPr lang="en-US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D47747C7-FB6C-43DD-86C4-9C913AF40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490431"/>
              </p:ext>
            </p:extLst>
          </p:nvPr>
        </p:nvGraphicFramePr>
        <p:xfrm>
          <a:off x="2032000" y="1735225"/>
          <a:ext cx="8128000" cy="449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608251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80647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187438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92044108"/>
                    </a:ext>
                  </a:extLst>
                </a:gridCol>
              </a:tblGrid>
              <a:tr h="642593">
                <a:tc>
                  <a:txBody>
                    <a:bodyPr/>
                    <a:lstStyle/>
                    <a:p>
                      <a:r>
                        <a:rPr lang="fr-FR" dirty="0" err="1"/>
                        <a:t>Vocabulary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grammar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pronunciation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Other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problems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430654"/>
                  </a:ext>
                </a:extLst>
              </a:tr>
              <a:tr h="64259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859090"/>
                  </a:ext>
                </a:extLst>
              </a:tr>
              <a:tr h="64259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170338"/>
                  </a:ext>
                </a:extLst>
              </a:tr>
              <a:tr h="64259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695725"/>
                  </a:ext>
                </a:extLst>
              </a:tr>
              <a:tr h="64259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836171"/>
                  </a:ext>
                </a:extLst>
              </a:tr>
              <a:tr h="64259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593572"/>
                  </a:ext>
                </a:extLst>
              </a:tr>
              <a:tr h="64259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135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20896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921</TotalTime>
  <Words>117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Impact</vt:lpstr>
      <vt:lpstr>Badge</vt:lpstr>
      <vt:lpstr>Medical English CoronaVirus Covid19 </vt:lpstr>
      <vt:lpstr>Reading Comprehension</vt:lpstr>
      <vt:lpstr>Inquiries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English CoronaVirus Covid19</dc:title>
  <dc:creator>Crash</dc:creator>
  <cp:lastModifiedBy>Crash</cp:lastModifiedBy>
  <cp:revision>3</cp:revision>
  <dcterms:created xsi:type="dcterms:W3CDTF">2020-09-14T17:14:24Z</dcterms:created>
  <dcterms:modified xsi:type="dcterms:W3CDTF">2020-09-15T08:35:56Z</dcterms:modified>
</cp:coreProperties>
</file>